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4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5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6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67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8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9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2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3" name="Google Shape;5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9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0" name="Google Shape;1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2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3" name="Google Shape;1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1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5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6" name="Google Shape;14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8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9" name="Google Shape;15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1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1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2" name="Google Shape;15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5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Power sharing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6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8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9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91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2" name="Google Shape;7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94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5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97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8" name="Google Shape;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Google Shape;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0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1" name="Google Shape;9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3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4" name="Google Shape;12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7" name="Google Shape;1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Google Shape;45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47" name="Google Shape;46;p3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48648" name="Google Shape;47;p3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8649" name="Google Shape;48;p3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650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Google Shape;51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640" name="Google Shape;52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641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Google Shape;16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</a:lstStyle>
          <a:p>
            <a:endParaRPr/>
          </a:p>
        </p:txBody>
      </p:sp>
      <p:sp>
        <p:nvSpPr>
          <p:cNvPr id="1048643" name="Google Shape;1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1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8652" name="Google Shape;2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48653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23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8655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657" name="Google Shape;2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65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3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636" name="Google Shape;3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637" name="Google Shape;32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638" name="Google Shape;3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Google Shape;3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48660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Google Shape;38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8662" name="Google Shape;39;p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663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Google Shape;42;p3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8645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577" name="Google Shape;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578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196;p1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44791"/>
          <a:stretch>
            <a:fillRect/>
          </a:stretch>
        </p:blipFill>
        <p:spPr>
          <a:xfrm>
            <a:off x="580925" y="0"/>
            <a:ext cx="89459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0" name="Google Shape;197;p1"/>
          <p:cNvSpPr txBox="1"/>
          <p:nvPr/>
        </p:nvSpPr>
        <p:spPr>
          <a:xfrm>
            <a:off x="0" y="25"/>
            <a:ext cx="9526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oogle Shape;215;p10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8810" b="-8810"/>
          <a:stretch>
            <a:fillRect/>
          </a:stretch>
        </p:blipFill>
        <p:spPr>
          <a:xfrm>
            <a:off x="0" y="-5"/>
            <a:ext cx="9144000" cy="570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217;p11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Google Shape;219;p12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Google Shape;221;p13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-99225"/>
            <a:ext cx="9144000" cy="534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Google Shape;223;p14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Google Shape;199;p2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-3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201;p3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203;p4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17680" b="-1768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205;p5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Google Shape;207;p6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Google Shape;209;p7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Google Shape;211;p8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213;p9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PresentationFormat>On-screen Show (16:9)</PresentationFormat>
  <Paragraphs>15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SM-M315F</dc:creator>
  <cp:lastModifiedBy>ADMIN</cp:lastModifiedBy>
  <cp:revision>1</cp:revision>
  <dcterms:created xsi:type="dcterms:W3CDTF">2022-06-14T17:00:32Z</dcterms:created>
  <dcterms:modified xsi:type="dcterms:W3CDTF">2022-07-14T14:19:24Z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3849b762ff054afa9113ceaf0dfc3c06</vt:lpwstr>
  </property>
</Properties>
</file>